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1"/>
  </p:notesMasterIdLst>
  <p:sldIdLst>
    <p:sldId id="257" r:id="rId8"/>
    <p:sldId id="261" r:id="rId9"/>
    <p:sldId id="262" r:id="rId10"/>
    <p:sldId id="259" r:id="rId11"/>
    <p:sldId id="260" r:id="rId12"/>
    <p:sldId id="264" r:id="rId13"/>
    <p:sldId id="265" r:id="rId14"/>
    <p:sldId id="267" r:id="rId15"/>
    <p:sldId id="268" r:id="rId16"/>
    <p:sldId id="263" r:id="rId17"/>
    <p:sldId id="266" r:id="rId18"/>
    <p:sldId id="272" r:id="rId19"/>
    <p:sldId id="269" r:id="rId20"/>
    <p:sldId id="281" r:id="rId21"/>
    <p:sldId id="271"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ext uri="{19B8F6BF-5375-455C-9EA6-DF929625EA0E}">
        <p15:presenceInfo xmlns:p15="http://schemas.microsoft.com/office/powerpoint/2012/main" userId="S-1-5-21-124525095-708259637-1543119021-15190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p:scale>
          <a:sx n="74" d="100"/>
          <a:sy n="74" d="100"/>
        </p:scale>
        <p:origin x="36"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5/10/2017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5/10/2017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10</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11</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5/10/2017 1:53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5/10/2017 1:28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16</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5/10/2017 1:32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22</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23</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3</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5/10/2017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5/10/2017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5/10/2017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5/10/2017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3.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5/10/2017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notesSlide" Target="../notesSlides/notesSlide20.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video" Target="NULL" TargetMode="Externa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customXml" Target="../../customXml/item4.xml"/><Relationship Id="rId6" Type="http://schemas.microsoft.com/office/2007/relationships/media" Target="../media/media1.mp4"/><Relationship Id="rId5" Type="http://schemas.openxmlformats.org/officeDocument/2006/relationships/tags" Target="../tags/tag3.xml"/><Relationship Id="rId10" Type="http://schemas.openxmlformats.org/officeDocument/2006/relationships/image" Target="../media/image27.png"/><Relationship Id="rId4" Type="http://schemas.openxmlformats.org/officeDocument/2006/relationships/customXml" Target="../../customXml/item3.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7" Type="http://schemas.openxmlformats.org/officeDocument/2006/relationships/hyperlink" Target="https://github.com/bwlewis/doRedis"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github.com/Azure/doAzureParallel" TargetMode="External"/><Relationship Id="rId5" Type="http://schemas.openxmlformats.org/officeDocument/2006/relationships/hyperlink" Target="https://blogs.msdn.microsoft.com/rserver/2017/01/27/best-practices-for-executing-embarrassingly-parallel-workloads-with-r-server-on-spark/" TargetMode="External"/><Relationship Id="rId4" Type="http://schemas.openxmlformats.org/officeDocument/2006/relationships/hyperlink" Target="https://cran.r-project.org/web/packages/doMPI/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19.xml"/><Relationship Id="rId1" Type="http://schemas.openxmlformats.org/officeDocument/2006/relationships/customXml" Target="../../customXml/item1.xml"/><Relationship Id="rId6" Type="http://schemas.openxmlformats.org/officeDocument/2006/relationships/hyperlink" Target="http://blog.revolutionanalytics.com/2013/10/r-usage-skyrocketing-rexer-poll.htm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a:t>
            </a:r>
            <a:r>
              <a:rPr lang="en-US" sz="2400" dirty="0">
                <a:gradFill>
                  <a:gsLst>
                    <a:gs pos="2917">
                      <a:schemeClr val="tx1"/>
                    </a:gs>
                    <a:gs pos="30000">
                      <a:schemeClr val="tx1"/>
                    </a:gs>
                  </a:gsLst>
                  <a:lin ang="5400000" scaled="0"/>
                </a:gradFill>
              </a:rPr>
              <a:t>http://drewconway.com/zia/2013/3/26/the-data-science-venn-diagram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1037334765"/>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a16="http://schemas.microsoft.com/office/drawing/2014/main" val="842608362"/>
                    </a:ext>
                  </a:extLst>
                </a:gridCol>
                <a:gridCol w="3152044">
                  <a:extLst>
                    <a:ext uri="{9D8B030D-6E8A-4147-A177-3AD203B41FA5}">
                      <a16:colId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a16="http://schemas.microsoft.com/office/drawing/2014/main" val="3316597356"/>
                  </a:ext>
                </a:extLst>
              </a:tr>
              <a:tr h="370840">
                <a:tc>
                  <a:txBody>
                    <a:bodyPr/>
                    <a:lstStyle/>
                    <a:p>
                      <a:r>
                        <a:rPr lang="en-US"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a16="http://schemas.microsoft.com/office/drawing/2014/main" val="753070625"/>
                  </a:ext>
                </a:extLst>
              </a:tr>
              <a:tr h="370840">
                <a:tc>
                  <a:txBody>
                    <a:bodyPr/>
                    <a:lstStyle/>
                    <a:p>
                      <a:r>
                        <a:rPr lang="en-US" dirty="0" err="1">
                          <a:latin typeface="Consolas" panose="020B0609020204030204" pitchFamily="49" charset="0"/>
                        </a:rPr>
                        <a:t>doAzureBatch</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a:t>
            </a:r>
            <a:r>
              <a:rPr lang="en-US" sz="2400" dirty="0">
                <a:gradFill>
                  <a:gsLst>
                    <a:gs pos="2917">
                      <a:schemeClr val="tx1"/>
                    </a:gs>
                    <a:gs pos="30000">
                      <a:schemeClr val="tx1"/>
                    </a:gs>
                  </a:gsLst>
                  <a:lin ang="5400000" scaled="0"/>
                </a:gradFill>
              </a:rPr>
              <a:t>http://joelgrus.com/2013/06/09/post-prism-data-science-venn-diagram/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49074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err="1">
                <a:solidFill>
                  <a:srgbClr val="FFC000"/>
                </a:solidFill>
                <a:latin typeface="+mj-lt"/>
              </a:rPr>
              <a:t>plateu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35208" y="1641601"/>
            <a:ext cx="247671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Enterprise Reporting / ETL</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64418" y="2736641"/>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281473" y="2234894"/>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Dashboards</a:t>
            </a: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Reports</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c326e073-412f-4345-8d83-2b5a33719868" Revision="1" Stencil="System.MyShapes" StencilVersion="1.0"/>
</Control>
</file>

<file path=customXml/item2.xml><?xml version="1.0" encoding="utf-8"?>
<athena xmlns="http://schemas.microsoft.com/edu/athena" version="0.1.4983.0">
  <timings duration="73160"/>
</athena>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89057"/>
</athena>
</file>

<file path=customXml/itemProps1.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2.xml><?xml version="1.0" encoding="utf-8"?>
<ds:datastoreItem xmlns:ds="http://schemas.openxmlformats.org/officeDocument/2006/customXml" ds:itemID="{7B57D0D3-5714-4843-AAE7-4DCE0CB96453}">
  <ds:schemaRefs>
    <ds:schemaRef ds:uri="http://schemas.microsoft.com/edu/athena"/>
  </ds:schemaRefs>
</ds:datastoreItem>
</file>

<file path=customXml/itemProps3.xml><?xml version="1.0" encoding="utf-8"?>
<ds:datastoreItem xmlns:ds="http://schemas.openxmlformats.org/officeDocument/2006/customXml" ds:itemID="{1895FD3D-DDD3-4FD7-8EDB-FE556A5D0067}">
  <ds:schemaRefs>
    <ds:schemaRef ds:uri="http://schemas.microsoft.com/edu/athena"/>
  </ds:schemaRefs>
</ds:datastoreItem>
</file>

<file path=customXml/itemProps4.xml><?xml version="1.0" encoding="utf-8"?>
<ds:datastoreItem xmlns:ds="http://schemas.openxmlformats.org/officeDocument/2006/customXml" ds:itemID="{84E21B1C-75A2-4D12-82CF-359B29AFF3E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274</TotalTime>
  <Words>2935</Words>
  <Application>Microsoft Office PowerPoint</Application>
  <PresentationFormat>Widescreen</PresentationFormat>
  <Paragraphs>497</Paragraphs>
  <Slides>23</Slides>
  <Notes>23</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23</vt:i4>
      </vt:variant>
    </vt:vector>
  </HeadingPairs>
  <TitlesOfParts>
    <vt:vector size="39" baseType="lpstr">
      <vt:lpstr>MS PGothic</vt:lpstr>
      <vt:lpstr>MS PGothic</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Office Theme</vt:lpstr>
      <vt:lpstr>COLOR TEMPLATE</vt:lpstr>
      <vt:lpstr>ads-edu-theme</vt:lpstr>
      <vt:lpstr>Scalable Data Science: Methods and Use-Cases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24</cp:revision>
  <dcterms:created xsi:type="dcterms:W3CDTF">2017-05-08T19:14:13Z</dcterms:created>
  <dcterms:modified xsi:type="dcterms:W3CDTF">2017-05-10T05:53:05Z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